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662738" cy="9926638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10" d="100"/>
          <a:sy n="110" d="100"/>
        </p:scale>
        <p:origin x="-1068" y="7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774010" y="0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1E7FFA-E8A9-4394-9C3E-5144D9879E68}" type="datetimeFigureOut">
              <a:rPr lang="es-EC" smtClean="0"/>
              <a:pPr/>
              <a:t>25/02/2016</a:t>
            </a:fld>
            <a:endParaRPr lang="es-EC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66274" y="4715153"/>
            <a:ext cx="533019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774010" y="9428583"/>
            <a:ext cx="2887186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9B1A8E-101C-446A-834B-804459E401DE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3556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9B1A8E-101C-446A-834B-804459E401DE}" type="slidenum">
              <a:rPr lang="es-EC" smtClean="0"/>
              <a:pPr/>
              <a:t>1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66536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EEBEB-E172-4C1C-BC27-3899D35AB347}" type="datetimeFigureOut">
              <a:rPr lang="es-EC" smtClean="0"/>
              <a:pPr/>
              <a:t>25/02/2016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34EB-E2A8-443A-B8FB-E4B111A525C2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94539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EEBEB-E172-4C1C-BC27-3899D35AB347}" type="datetimeFigureOut">
              <a:rPr lang="es-EC" smtClean="0"/>
              <a:pPr/>
              <a:t>25/02/2016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34EB-E2A8-443A-B8FB-E4B111A525C2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9552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EEBEB-E172-4C1C-BC27-3899D35AB347}" type="datetimeFigureOut">
              <a:rPr lang="es-EC" smtClean="0"/>
              <a:pPr/>
              <a:t>25/02/2016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34EB-E2A8-443A-B8FB-E4B111A525C2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34580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EEBEB-E172-4C1C-BC27-3899D35AB347}" type="datetimeFigureOut">
              <a:rPr lang="es-EC" smtClean="0"/>
              <a:pPr/>
              <a:t>25/02/2016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34EB-E2A8-443A-B8FB-E4B111A525C2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60558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EEBEB-E172-4C1C-BC27-3899D35AB347}" type="datetimeFigureOut">
              <a:rPr lang="es-EC" smtClean="0"/>
              <a:pPr/>
              <a:t>25/02/2016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34EB-E2A8-443A-B8FB-E4B111A525C2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8461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EEBEB-E172-4C1C-BC27-3899D35AB347}" type="datetimeFigureOut">
              <a:rPr lang="es-EC" smtClean="0"/>
              <a:pPr/>
              <a:t>25/02/2016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34EB-E2A8-443A-B8FB-E4B111A525C2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48457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EEBEB-E172-4C1C-BC27-3899D35AB347}" type="datetimeFigureOut">
              <a:rPr lang="es-EC" smtClean="0"/>
              <a:pPr/>
              <a:t>25/02/2016</a:t>
            </a:fld>
            <a:endParaRPr lang="es-EC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34EB-E2A8-443A-B8FB-E4B111A525C2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30932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EEBEB-E172-4C1C-BC27-3899D35AB347}" type="datetimeFigureOut">
              <a:rPr lang="es-EC" smtClean="0"/>
              <a:pPr/>
              <a:t>25/02/2016</a:t>
            </a:fld>
            <a:endParaRPr lang="es-EC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34EB-E2A8-443A-B8FB-E4B111A525C2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99867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EEBEB-E172-4C1C-BC27-3899D35AB347}" type="datetimeFigureOut">
              <a:rPr lang="es-EC" smtClean="0"/>
              <a:pPr/>
              <a:t>25/02/2016</a:t>
            </a:fld>
            <a:endParaRPr lang="es-EC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34EB-E2A8-443A-B8FB-E4B111A525C2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97793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EEBEB-E172-4C1C-BC27-3899D35AB347}" type="datetimeFigureOut">
              <a:rPr lang="es-EC" smtClean="0"/>
              <a:pPr/>
              <a:t>25/02/2016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34EB-E2A8-443A-B8FB-E4B111A525C2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49698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EEBEB-E172-4C1C-BC27-3899D35AB347}" type="datetimeFigureOut">
              <a:rPr lang="es-EC" smtClean="0"/>
              <a:pPr/>
              <a:t>25/02/2016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F34EB-E2A8-443A-B8FB-E4B111A525C2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1163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EEBEB-E172-4C1C-BC27-3899D35AB347}" type="datetimeFigureOut">
              <a:rPr lang="es-EC" smtClean="0"/>
              <a:pPr/>
              <a:t>25/02/2016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F34EB-E2A8-443A-B8FB-E4B111A525C2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31618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282193" y="332656"/>
            <a:ext cx="8496944" cy="504056"/>
          </a:xfrm>
          <a:prstGeom prst="roundRect">
            <a:avLst>
              <a:gd name="adj" fmla="val 100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EC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CONCEJO CANTONAL DE LA NIÑEZ Y ADOLESCENCIA DE LOJA </a:t>
            </a:r>
            <a:endParaRPr lang="es-EC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29 Rectángulo redondeado"/>
          <p:cNvSpPr/>
          <p:nvPr/>
        </p:nvSpPr>
        <p:spPr>
          <a:xfrm>
            <a:off x="3020427" y="1052736"/>
            <a:ext cx="2568589" cy="792088"/>
          </a:xfrm>
          <a:prstGeom prst="roundRect">
            <a:avLst>
              <a:gd name="adj" fmla="val 10000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endParaRPr lang="es-EC" sz="12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EC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ALCALDE </a:t>
            </a:r>
          </a:p>
          <a:p>
            <a:pPr algn="ctr"/>
            <a:r>
              <a:rPr lang="es-EC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PRESIDENTE DEL CCNA-L</a:t>
            </a:r>
            <a:endParaRPr lang="es-EC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2" name="31 Grupo"/>
          <p:cNvGrpSpPr/>
          <p:nvPr/>
        </p:nvGrpSpPr>
        <p:grpSpPr>
          <a:xfrm>
            <a:off x="3011524" y="2204864"/>
            <a:ext cx="2568590" cy="612227"/>
            <a:chOff x="3050810" y="6319189"/>
            <a:chExt cx="1988296" cy="503311"/>
          </a:xfrm>
        </p:grpSpPr>
        <p:sp>
          <p:nvSpPr>
            <p:cNvPr id="33" name="32 Rectángulo redondeado"/>
            <p:cNvSpPr/>
            <p:nvPr/>
          </p:nvSpPr>
          <p:spPr>
            <a:xfrm>
              <a:off x="3102780" y="6319189"/>
              <a:ext cx="1577461" cy="503311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34" name="33 Rectángulo"/>
            <p:cNvSpPr/>
            <p:nvPr/>
          </p:nvSpPr>
          <p:spPr>
            <a:xfrm>
              <a:off x="3050810" y="6319190"/>
              <a:ext cx="1988296" cy="50331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C" sz="1200" b="1" kern="1200" dirty="0" smtClean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SECRETARIO   EJECUTIVO   </a:t>
              </a:r>
              <a:endParaRPr lang="es-EC" sz="12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cxnSp>
        <p:nvCxnSpPr>
          <p:cNvPr id="38" name="37 Conector recto"/>
          <p:cNvCxnSpPr>
            <a:endCxn id="34" idx="0"/>
          </p:cNvCxnSpPr>
          <p:nvPr/>
        </p:nvCxnSpPr>
        <p:spPr>
          <a:xfrm flipH="1">
            <a:off x="4295819" y="1844824"/>
            <a:ext cx="8903" cy="360041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42 Rectángulo redondeado"/>
          <p:cNvSpPr/>
          <p:nvPr/>
        </p:nvSpPr>
        <p:spPr>
          <a:xfrm>
            <a:off x="2540525" y="4347839"/>
            <a:ext cx="3528392" cy="363618"/>
          </a:xfrm>
          <a:prstGeom prst="roundRect">
            <a:avLst>
              <a:gd name="adj" fmla="val 100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s-EC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JUNTA CANTONAL DE PROTECCION DE DERECHOS </a:t>
            </a:r>
            <a:endParaRPr lang="es-EC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6" name="45 Rectángulo redondeado"/>
          <p:cNvSpPr/>
          <p:nvPr/>
        </p:nvSpPr>
        <p:spPr>
          <a:xfrm>
            <a:off x="824366" y="5087441"/>
            <a:ext cx="1716159" cy="369919"/>
          </a:xfrm>
          <a:prstGeom prst="roundRect">
            <a:avLst>
              <a:gd name="adj" fmla="val 100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EC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1ER. MIEMBRO </a:t>
            </a:r>
            <a:endParaRPr lang="es-EC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1" name="50 Rectángulo redondeado"/>
          <p:cNvSpPr/>
          <p:nvPr/>
        </p:nvSpPr>
        <p:spPr>
          <a:xfrm>
            <a:off x="6084168" y="5099579"/>
            <a:ext cx="2095086" cy="345645"/>
          </a:xfrm>
          <a:prstGeom prst="roundRect">
            <a:avLst>
              <a:gd name="adj" fmla="val 100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C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3ER. MIEMBRO </a:t>
            </a:r>
            <a:endParaRPr lang="es-EC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3" name="62 Conector recto"/>
          <p:cNvCxnSpPr>
            <a:stCxn id="34" idx="2"/>
            <a:endCxn id="43" idx="0"/>
          </p:cNvCxnSpPr>
          <p:nvPr/>
        </p:nvCxnSpPr>
        <p:spPr>
          <a:xfrm>
            <a:off x="4295819" y="2817091"/>
            <a:ext cx="8902" cy="153074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84 Conector recto"/>
          <p:cNvCxnSpPr/>
          <p:nvPr/>
        </p:nvCxnSpPr>
        <p:spPr>
          <a:xfrm>
            <a:off x="1619672" y="4527428"/>
            <a:ext cx="0" cy="593168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87 Conector recto"/>
          <p:cNvCxnSpPr/>
          <p:nvPr/>
        </p:nvCxnSpPr>
        <p:spPr>
          <a:xfrm>
            <a:off x="7164288" y="4529093"/>
            <a:ext cx="0" cy="546213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2" name="121 Rectángulo redondeado"/>
          <p:cNvSpPr/>
          <p:nvPr/>
        </p:nvSpPr>
        <p:spPr>
          <a:xfrm>
            <a:off x="5580112" y="3104805"/>
            <a:ext cx="2524579" cy="432048"/>
          </a:xfrm>
          <a:prstGeom prst="roundRect">
            <a:avLst>
              <a:gd name="adj" fmla="val 10000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C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SECRETARIA ABOGADA </a:t>
            </a:r>
            <a:endParaRPr lang="es-EC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35" name="134 Conector recto"/>
          <p:cNvCxnSpPr>
            <a:stCxn id="43" idx="2"/>
          </p:cNvCxnSpPr>
          <p:nvPr/>
        </p:nvCxnSpPr>
        <p:spPr>
          <a:xfrm>
            <a:off x="4304721" y="4711457"/>
            <a:ext cx="1" cy="363849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51 Rectángulo redondeado"/>
          <p:cNvSpPr/>
          <p:nvPr/>
        </p:nvSpPr>
        <p:spPr>
          <a:xfrm>
            <a:off x="3059832" y="5075307"/>
            <a:ext cx="2448272" cy="369918"/>
          </a:xfrm>
          <a:prstGeom prst="roundRect">
            <a:avLst>
              <a:gd name="adj" fmla="val 1000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s-EC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2DO. MIEMBRO </a:t>
            </a:r>
            <a:endParaRPr lang="es-EC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4" name="63 Conector recto"/>
          <p:cNvCxnSpPr/>
          <p:nvPr/>
        </p:nvCxnSpPr>
        <p:spPr>
          <a:xfrm flipH="1">
            <a:off x="4341025" y="3933056"/>
            <a:ext cx="1247991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96 Conector recto"/>
          <p:cNvCxnSpPr/>
          <p:nvPr/>
        </p:nvCxnSpPr>
        <p:spPr>
          <a:xfrm>
            <a:off x="3078662" y="3320829"/>
            <a:ext cx="2510354" cy="3616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149 Rectángulo redondeado"/>
          <p:cNvSpPr/>
          <p:nvPr/>
        </p:nvSpPr>
        <p:spPr>
          <a:xfrm>
            <a:off x="5580112" y="3717032"/>
            <a:ext cx="2524579" cy="432048"/>
          </a:xfrm>
          <a:prstGeom prst="roundRect">
            <a:avLst>
              <a:gd name="adj" fmla="val 10000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C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PROFESIONAL 1RA.  ACOGIDA </a:t>
            </a:r>
            <a:endParaRPr lang="es-EC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65" name="164 Conector recto"/>
          <p:cNvCxnSpPr/>
          <p:nvPr/>
        </p:nvCxnSpPr>
        <p:spPr>
          <a:xfrm flipH="1" flipV="1">
            <a:off x="1619672" y="4527428"/>
            <a:ext cx="920854" cy="2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30 Rectángulo redondeado"/>
          <p:cNvSpPr/>
          <p:nvPr/>
        </p:nvSpPr>
        <p:spPr>
          <a:xfrm>
            <a:off x="1151620" y="3140968"/>
            <a:ext cx="1908212" cy="432048"/>
          </a:xfrm>
          <a:prstGeom prst="roundRect">
            <a:avLst>
              <a:gd name="adj" fmla="val 10000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C" sz="1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CONTADORA</a:t>
            </a:r>
            <a:endParaRPr lang="es-EC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6" name="35 Conector recto"/>
          <p:cNvCxnSpPr/>
          <p:nvPr/>
        </p:nvCxnSpPr>
        <p:spPr>
          <a:xfrm flipH="1">
            <a:off x="6068918" y="4529093"/>
            <a:ext cx="1095370" cy="55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679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1172</TotalTime>
  <Words>38</Words>
  <Application>Microsoft Office PowerPoint</Application>
  <PresentationFormat>Presentación en pantalla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Dell_620</dc:creator>
  <cp:lastModifiedBy>CCNN1</cp:lastModifiedBy>
  <cp:revision>109</cp:revision>
  <cp:lastPrinted>2016-02-24T22:06:11Z</cp:lastPrinted>
  <dcterms:created xsi:type="dcterms:W3CDTF">2014-05-16T21:12:05Z</dcterms:created>
  <dcterms:modified xsi:type="dcterms:W3CDTF">2016-02-25T20:00:55Z</dcterms:modified>
</cp:coreProperties>
</file>