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62738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71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E7FFA-E8A9-4394-9C3E-5144D9879E68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B1A8E-101C-446A-834B-804459E401DE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5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1A8E-101C-446A-834B-804459E401DE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653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45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55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458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055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46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845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09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98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779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96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16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EBEB-E172-4C1C-BC27-3899D35AB347}" type="datetimeFigureOut">
              <a:rPr lang="es-EC" smtClean="0"/>
              <a:pPr/>
              <a:t>17/04/2019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16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82193" y="332656"/>
            <a:ext cx="8496944" cy="504056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CONCEJO CANTONAL DE LA NIÑEZ Y ADOLESCENCIA DE LOJA 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3020427" y="1052736"/>
            <a:ext cx="2568589" cy="79208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C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ALCALDE </a:t>
            </a:r>
          </a:p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DEL CCNA-L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3011524" y="2204864"/>
            <a:ext cx="2568590" cy="612227"/>
            <a:chOff x="3050810" y="6319189"/>
            <a:chExt cx="1988296" cy="503311"/>
          </a:xfrm>
        </p:grpSpPr>
        <p:sp>
          <p:nvSpPr>
            <p:cNvPr id="33" name="32 Rectángulo redondeado"/>
            <p:cNvSpPr/>
            <p:nvPr/>
          </p:nvSpPr>
          <p:spPr>
            <a:xfrm>
              <a:off x="3102780" y="6319189"/>
              <a:ext cx="1577461" cy="50331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3050810" y="6319190"/>
              <a:ext cx="1988296" cy="5033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2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SECRETARIO   EJECUTIVO   </a:t>
              </a:r>
              <a:endParaRPr lang="es-EC" sz="12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8" name="37 Conector recto"/>
          <p:cNvCxnSpPr>
            <a:endCxn id="34" idx="0"/>
          </p:cNvCxnSpPr>
          <p:nvPr/>
        </p:nvCxnSpPr>
        <p:spPr>
          <a:xfrm flipH="1">
            <a:off x="4295819" y="1844824"/>
            <a:ext cx="8903" cy="3600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2540525" y="4347839"/>
            <a:ext cx="3528392" cy="36361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 CANTONAL DE PROTECCION DE DERECHOS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824366" y="5087441"/>
            <a:ext cx="1716159" cy="369919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6084168" y="5099579"/>
            <a:ext cx="2095086" cy="345645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62 Conector recto"/>
          <p:cNvCxnSpPr>
            <a:stCxn id="34" idx="2"/>
            <a:endCxn id="43" idx="0"/>
          </p:cNvCxnSpPr>
          <p:nvPr/>
        </p:nvCxnSpPr>
        <p:spPr>
          <a:xfrm>
            <a:off x="4295819" y="2817091"/>
            <a:ext cx="8902" cy="15307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1619672" y="4527428"/>
            <a:ext cx="0" cy="5931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164288" y="4529093"/>
            <a:ext cx="0" cy="5462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121 Rectángulo redondeado"/>
          <p:cNvSpPr/>
          <p:nvPr/>
        </p:nvSpPr>
        <p:spPr>
          <a:xfrm>
            <a:off x="5580112" y="3104805"/>
            <a:ext cx="2524579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ABOGADA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5" name="134 Conector recto"/>
          <p:cNvCxnSpPr>
            <a:stCxn id="43" idx="2"/>
          </p:cNvCxnSpPr>
          <p:nvPr/>
        </p:nvCxnSpPr>
        <p:spPr>
          <a:xfrm>
            <a:off x="4304721" y="4711457"/>
            <a:ext cx="1" cy="36384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51 Rectángulo redondeado"/>
          <p:cNvSpPr/>
          <p:nvPr/>
        </p:nvSpPr>
        <p:spPr>
          <a:xfrm>
            <a:off x="3059832" y="5075307"/>
            <a:ext cx="2448272" cy="36991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2DO.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63 Conector recto"/>
          <p:cNvCxnSpPr/>
          <p:nvPr/>
        </p:nvCxnSpPr>
        <p:spPr>
          <a:xfrm flipH="1">
            <a:off x="4341025" y="3933056"/>
            <a:ext cx="124799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3078662" y="3320829"/>
            <a:ext cx="2510354" cy="36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Rectángulo redondeado"/>
          <p:cNvSpPr/>
          <p:nvPr/>
        </p:nvSpPr>
        <p:spPr>
          <a:xfrm>
            <a:off x="5580112" y="3717032"/>
            <a:ext cx="2524579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 1RA.  ACOGIDA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5" name="164 Conector recto"/>
          <p:cNvCxnSpPr/>
          <p:nvPr/>
        </p:nvCxnSpPr>
        <p:spPr>
          <a:xfrm flipH="1" flipV="1">
            <a:off x="1619672" y="4527428"/>
            <a:ext cx="920854" cy="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1151620" y="3140968"/>
            <a:ext cx="1908212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CONTADORA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35 Conector recto"/>
          <p:cNvCxnSpPr/>
          <p:nvPr/>
        </p:nvCxnSpPr>
        <p:spPr>
          <a:xfrm flipH="1">
            <a:off x="6068918" y="4529093"/>
            <a:ext cx="1095370" cy="5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7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38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Dell_620</dc:creator>
  <cp:lastModifiedBy>HP-USER</cp:lastModifiedBy>
  <cp:revision>109</cp:revision>
  <cp:lastPrinted>2016-02-24T22:06:11Z</cp:lastPrinted>
  <dcterms:created xsi:type="dcterms:W3CDTF">2014-05-16T21:12:05Z</dcterms:created>
  <dcterms:modified xsi:type="dcterms:W3CDTF">2019-04-17T17:25:08Z</dcterms:modified>
</cp:coreProperties>
</file>